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8"/>
  </p:notesMasterIdLst>
  <p:sldIdLst>
    <p:sldId id="256" r:id="rId4"/>
    <p:sldId id="257" r:id="rId5"/>
    <p:sldId id="258" r:id="rId6"/>
    <p:sldId id="259" r:id="rId7"/>
  </p:sldIdLst>
  <p:sldSz cx="10080625" cy="7559675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F9BA4-20A9-4D0D-8A03-830D4A419FB6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624013" y="1257300"/>
            <a:ext cx="4524375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E75C49-5856-436F-9259-5CE875BDD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858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75C49-5856-436F-9259-5CE875BDD40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620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Picture 33"/>
          <p:cNvPicPr/>
          <p:nvPr/>
        </p:nvPicPr>
        <p:blipFill>
          <a:blip r:embed="rId2"/>
          <a:stretch/>
        </p:blipFill>
        <p:spPr>
          <a:xfrm>
            <a:off x="2292120" y="1768680"/>
            <a:ext cx="5495400" cy="4384080"/>
          </a:xfrm>
          <a:prstGeom prst="rect">
            <a:avLst/>
          </a:prstGeom>
          <a:ln>
            <a:noFill/>
          </a:ln>
        </p:spPr>
      </p:pic>
      <p:pic>
        <p:nvPicPr>
          <p:cNvPr id="35" name="Picture 34"/>
          <p:cNvPicPr/>
          <p:nvPr/>
        </p:nvPicPr>
        <p:blipFill>
          <a:blip r:embed="rId2"/>
          <a:stretch/>
        </p:blipFill>
        <p:spPr>
          <a:xfrm>
            <a:off x="2292120" y="1768680"/>
            <a:ext cx="549540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0" name="Picture 69"/>
          <p:cNvPicPr/>
          <p:nvPr/>
        </p:nvPicPr>
        <p:blipFill>
          <a:blip r:embed="rId2"/>
          <a:stretch/>
        </p:blipFill>
        <p:spPr>
          <a:xfrm>
            <a:off x="2292120" y="1768680"/>
            <a:ext cx="5495400" cy="4384080"/>
          </a:xfrm>
          <a:prstGeom prst="rect">
            <a:avLst/>
          </a:prstGeom>
          <a:ln>
            <a:noFill/>
          </a:ln>
        </p:spPr>
      </p:pic>
      <p:pic>
        <p:nvPicPr>
          <p:cNvPr id="71" name="Picture 70"/>
          <p:cNvPicPr/>
          <p:nvPr/>
        </p:nvPicPr>
        <p:blipFill>
          <a:blip r:embed="rId2"/>
          <a:stretch/>
        </p:blipFill>
        <p:spPr>
          <a:xfrm>
            <a:off x="2292120" y="1768680"/>
            <a:ext cx="549540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6" name="Picture 105"/>
          <p:cNvPicPr/>
          <p:nvPr/>
        </p:nvPicPr>
        <p:blipFill>
          <a:blip r:embed="rId2"/>
          <a:stretch/>
        </p:blipFill>
        <p:spPr>
          <a:xfrm>
            <a:off x="2292120" y="1768680"/>
            <a:ext cx="5495400" cy="4384080"/>
          </a:xfrm>
          <a:prstGeom prst="rect">
            <a:avLst/>
          </a:prstGeom>
          <a:ln>
            <a:noFill/>
          </a:ln>
        </p:spPr>
      </p:pic>
      <p:pic>
        <p:nvPicPr>
          <p:cNvPr id="107" name="Picture 106"/>
          <p:cNvPicPr/>
          <p:nvPr/>
        </p:nvPicPr>
        <p:blipFill>
          <a:blip r:embed="rId2"/>
          <a:stretch/>
        </p:blipFill>
        <p:spPr>
          <a:xfrm>
            <a:off x="2292120" y="1768680"/>
            <a:ext cx="549540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Figure 2: SSU percentage growth - employees per group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CustomShape 2"/>
          <p:cNvSpPr/>
          <p:nvPr/>
        </p:nvSpPr>
        <p:spPr>
          <a:xfrm>
            <a:off x="504000" y="1769040"/>
            <a:ext cx="9071280" cy="438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6FF6CB-9826-4B97-BFDA-0CE134984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432" y="2278164"/>
            <a:ext cx="6831804" cy="38749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Figure 2: SSU percentage growth – salary spend per group 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A90E95-AC08-4DBA-9CCA-9EB6BD304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302" y="2180457"/>
            <a:ext cx="7686675" cy="433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percentage growth – salary spend per group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CustomShape 2"/>
          <p:cNvSpPr/>
          <p:nvPr/>
        </p:nvSpPr>
        <p:spPr>
          <a:xfrm>
            <a:off x="504000" y="1769040"/>
            <a:ext cx="2920320" cy="209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364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SSU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CustomShape 3"/>
          <p:cNvSpPr/>
          <p:nvPr/>
        </p:nvSpPr>
        <p:spPr>
          <a:xfrm>
            <a:off x="3571200" y="1769040"/>
            <a:ext cx="2920320" cy="209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364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All 9 MSCA schools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CustomShape 4"/>
          <p:cNvSpPr/>
          <p:nvPr/>
        </p:nvSpPr>
        <p:spPr>
          <a:xfrm>
            <a:off x="6638040" y="1769040"/>
            <a:ext cx="2920320" cy="209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364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MSCA schools except SSU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7" name="Picture 116"/>
          <p:cNvPicPr/>
          <p:nvPr/>
        </p:nvPicPr>
        <p:blipFill>
          <a:blip r:embed="rId3"/>
          <a:stretch/>
        </p:blipFill>
        <p:spPr>
          <a:xfrm>
            <a:off x="6637680" y="3200400"/>
            <a:ext cx="2920320" cy="2721240"/>
          </a:xfrm>
          <a:prstGeom prst="rect">
            <a:avLst/>
          </a:prstGeom>
          <a:ln>
            <a:noFill/>
          </a:ln>
        </p:spPr>
      </p:pic>
      <p:pic>
        <p:nvPicPr>
          <p:cNvPr id="118" name="Picture 117"/>
          <p:cNvPicPr/>
          <p:nvPr/>
        </p:nvPicPr>
        <p:blipFill>
          <a:blip r:embed="rId4"/>
          <a:stretch/>
        </p:blipFill>
        <p:spPr>
          <a:xfrm>
            <a:off x="3717360" y="3200400"/>
            <a:ext cx="2920320" cy="2721240"/>
          </a:xfrm>
          <a:prstGeom prst="rect">
            <a:avLst/>
          </a:prstGeom>
          <a:ln>
            <a:noFill/>
          </a:ln>
        </p:spPr>
      </p:pic>
      <p:pic>
        <p:nvPicPr>
          <p:cNvPr id="119" name="Picture 118"/>
          <p:cNvPicPr/>
          <p:nvPr/>
        </p:nvPicPr>
        <p:blipFill>
          <a:blip r:embed="rId5"/>
          <a:stretch/>
        </p:blipFill>
        <p:spPr>
          <a:xfrm>
            <a:off x="503640" y="3108960"/>
            <a:ext cx="2920320" cy="2812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504000" y="301320"/>
            <a:ext cx="9072000" cy="58503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Data taken from: https://cthru.data.socrata.com/dataset/Commonwealth-Of-Massachusetts-Payrollv2/rxhc-k6iz/data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59</Words>
  <Application>Microsoft Office PowerPoint</Application>
  <PresentationFormat>Custom</PresentationFormat>
  <Paragraphs>8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Symbol</vt:lpstr>
      <vt:lpstr>Wingdings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Joanna Gonsalves</dc:creator>
  <dc:description/>
  <cp:lastModifiedBy>Joanna Gonsalves</cp:lastModifiedBy>
  <cp:revision>3</cp:revision>
  <dcterms:created xsi:type="dcterms:W3CDTF">2020-07-12T22:08:40Z</dcterms:created>
  <dcterms:modified xsi:type="dcterms:W3CDTF">2020-07-13T21:27:47Z</dcterms:modified>
  <dc:language>en-US</dc:language>
</cp:coreProperties>
</file>